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6E83-FEE7-4B3F-9934-BEA10A93067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291E-F942-44AB-8FC9-24C4C5D4A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http://commons.wikimedia.org/wiki/File:Ireland_flag.gif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courtesy of www.theodora.com/maps used with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courtesy of www.theodora.com/maps used with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http://commons.wikimedia.org/wiki/File:Slea_Head_from_Dunbeg_Fort,_Dingle_Peninsula,_Kerry,_Ireland.jpg</a:t>
            </a:r>
          </a:p>
          <a:p>
            <a:r>
              <a:rPr lang="en-US" dirty="0" smtClean="0"/>
              <a:t>https://en.m.wikipedia.org/wiki/File:Aghagower_St_Patrick_Statue_2007_08_12.jpg</a:t>
            </a:r>
          </a:p>
          <a:p>
            <a:r>
              <a:rPr lang="en-US" dirty="0" smtClean="0"/>
              <a:t>http://www.fotopedia.com/items/audioworm-1tpO4KZY3G4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http://nabnyc.blogspot.com/2010/03/irish-potato-famine-and-diaspora.html</a:t>
            </a:r>
          </a:p>
          <a:p>
            <a:r>
              <a:rPr lang="en-US" dirty="0" smtClean="0"/>
              <a:t>https://commons.wikimedia.org/wiki/File:Irish_potato_famine_Bridget_O'Donnel.jpg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http://www.flickr.com/photos/72527902@N00/1969560445/</a:t>
            </a:r>
          </a:p>
          <a:p>
            <a:r>
              <a:rPr lang="en-US" dirty="0" smtClean="0"/>
              <a:t>http://www.wpclipart.com/money/bag_of_money.png.html</a:t>
            </a:r>
          </a:p>
          <a:p>
            <a:r>
              <a:rPr lang="en-US" dirty="0" smtClean="0"/>
              <a:t>http://www.123rf.com/photo_14900487_happy-family-near-new-house.html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http://moodleshare.org/mod/page/view.php?id=10574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http://upload.wikimedia.org/wikipedia/commons/6/66/TheUsualIrishWayofDoingThings.jpg</a:t>
            </a:r>
          </a:p>
          <a:p>
            <a:r>
              <a:rPr lang="en-US" smtClean="0"/>
              <a:t>http://ravenseniors.wikispaces.com/file/view/21075433.gif/315171862/21075433.gif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291E-F942-44AB-8FC9-24C4C5D4A9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1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01CF47-4117-443A-9BF1-EEBA723766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93F3F1-5E8C-4550-9DB2-FA8D73218743}" type="datetimeFigureOut">
              <a:rPr lang="en-US" smtClean="0"/>
              <a:t>11/6/2016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609600"/>
            <a:ext cx="7543800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Immigration	</a:t>
            </a:r>
            <a:endParaRPr 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85800" y="4572000"/>
            <a:ext cx="6461125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smtClean="0"/>
              <a:t> The Irish Experience</a:t>
            </a:r>
            <a:endParaRPr lang="en-US" sz="4400" dirty="0" smtClean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425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2027238"/>
          </a:xfrm>
        </p:spPr>
        <p:txBody>
          <a:bodyPr/>
          <a:lstStyle/>
          <a:p>
            <a:pPr eaLnBrk="1" hangingPunct="1"/>
            <a:r>
              <a:rPr lang="en-US" smtClean="0"/>
              <a:t>What America Was Really Like When You Arrived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5877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590800"/>
            <a:ext cx="4343401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Where is Ireland?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5575"/>
            <a:ext cx="8229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Oval 6"/>
          <p:cNvSpPr>
            <a:spLocks/>
          </p:cNvSpPr>
          <p:nvPr/>
        </p:nvSpPr>
        <p:spPr bwMode="auto">
          <a:xfrm>
            <a:off x="3302000" y="2806700"/>
            <a:ext cx="304800" cy="292100"/>
          </a:xfrm>
          <a:prstGeom prst="ellipse">
            <a:avLst/>
          </a:prstGeom>
          <a:solidFill>
            <a:schemeClr val="bg1">
              <a:lumMod val="85000"/>
              <a:alpha val="19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This is Ireland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71600"/>
            <a:ext cx="41370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1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7620000" cy="1508125"/>
          </a:xfrm>
        </p:spPr>
        <p:txBody>
          <a:bodyPr/>
          <a:lstStyle/>
          <a:p>
            <a:pPr eaLnBrk="1" hangingPunct="1"/>
            <a:r>
              <a:rPr lang="en-US" smtClean="0"/>
              <a:t>Images of Ireland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71588"/>
            <a:ext cx="3484563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148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8192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did People Decide to Leave Ireland?	   Push Factors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1336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00" smtClean="0"/>
              <a:t>The Irish Potato Famine</a:t>
            </a:r>
          </a:p>
          <a:p>
            <a:r>
              <a:rPr lang="en-US" sz="5700" smtClean="0"/>
              <a:t>The Great Hunger</a:t>
            </a:r>
          </a:p>
          <a:p>
            <a:r>
              <a:rPr lang="en-US" sz="5700" smtClean="0"/>
              <a:t>Poverty</a:t>
            </a:r>
          </a:p>
          <a:p>
            <a:r>
              <a:rPr lang="en-US" sz="5700" smtClean="0"/>
              <a:t>British Oppression</a:t>
            </a:r>
          </a:p>
        </p:txBody>
      </p:sp>
    </p:spTree>
    <p:extLst>
      <p:ext uri="{BB962C8B-B14F-4D97-AF65-F5344CB8AC3E}">
        <p14:creationId xmlns:p14="http://schemas.microsoft.com/office/powerpoint/2010/main" val="3670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did People Decide to Leave Ireland?	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1384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293813"/>
            <a:ext cx="3732212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Why Choose America?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1336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Promise of Freedom (religious and political)</a:t>
            </a:r>
          </a:p>
          <a:p>
            <a:r>
              <a:rPr lang="en-US" sz="3200" smtClean="0"/>
              <a:t>Hope for a new life</a:t>
            </a:r>
          </a:p>
          <a:p>
            <a:r>
              <a:rPr lang="en-US" sz="3200" smtClean="0"/>
              <a:t>Jobs</a:t>
            </a:r>
          </a:p>
          <a:p>
            <a:r>
              <a:rPr lang="en-US" sz="3200" smtClean="0"/>
              <a:t>Land</a:t>
            </a:r>
          </a:p>
          <a:p>
            <a:r>
              <a:rPr lang="en-US" sz="3200" smtClean="0"/>
              <a:t>“Streets paved with gold”</a:t>
            </a:r>
          </a:p>
        </p:txBody>
      </p:sp>
    </p:spTree>
    <p:extLst>
      <p:ext uri="{BB962C8B-B14F-4D97-AF65-F5344CB8AC3E}">
        <p14:creationId xmlns:p14="http://schemas.microsoft.com/office/powerpoint/2010/main" val="11365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874838"/>
          </a:xfrm>
        </p:spPr>
        <p:txBody>
          <a:bodyPr/>
          <a:lstStyle/>
          <a:p>
            <a:pPr eaLnBrk="1" hangingPunct="1"/>
            <a:r>
              <a:rPr lang="en-US" smtClean="0"/>
              <a:t>What Irish Immigrants Anticipated.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149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4325"/>
            <a:ext cx="33528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9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503238"/>
            <a:ext cx="7620000" cy="1506538"/>
          </a:xfrm>
        </p:spPr>
        <p:txBody>
          <a:bodyPr/>
          <a:lstStyle/>
          <a:p>
            <a:pPr eaLnBrk="1" hangingPunct="1"/>
            <a:r>
              <a:rPr lang="en-US" smtClean="0"/>
              <a:t>Getting to America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368776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667000"/>
            <a:ext cx="4205288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85800"/>
            <a:ext cx="3576637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</TotalTime>
  <Words>146</Words>
  <Application>Microsoft Office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PowerPoint Presentation</vt:lpstr>
      <vt:lpstr>Where is Ireland?</vt:lpstr>
      <vt:lpstr>This is Ireland</vt:lpstr>
      <vt:lpstr>Images of Ireland</vt:lpstr>
      <vt:lpstr>Why did People Decide to Leave Ireland?    Push Factors</vt:lpstr>
      <vt:lpstr>Why did People Decide to Leave Ireland? </vt:lpstr>
      <vt:lpstr>Why Choose America?</vt:lpstr>
      <vt:lpstr>What Irish Immigrants Anticipated.</vt:lpstr>
      <vt:lpstr>Getting to America</vt:lpstr>
      <vt:lpstr>What America Was Really Like When You Arrived</vt:lpstr>
    </vt:vector>
  </TitlesOfParts>
  <Company>Framingham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D'Amico</dc:creator>
  <cp:lastModifiedBy>Melisa Baltes</cp:lastModifiedBy>
  <cp:revision>13</cp:revision>
  <dcterms:created xsi:type="dcterms:W3CDTF">2013-06-28T13:32:39Z</dcterms:created>
  <dcterms:modified xsi:type="dcterms:W3CDTF">2016-11-06T11:10:14Z</dcterms:modified>
</cp:coreProperties>
</file>